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3" r:id="rId3"/>
    <p:sldId id="260" r:id="rId4"/>
    <p:sldId id="257" r:id="rId5"/>
    <p:sldId id="274" r:id="rId6"/>
    <p:sldId id="270" r:id="rId7"/>
    <p:sldId id="258" r:id="rId8"/>
    <p:sldId id="275" r:id="rId9"/>
    <p:sldId id="271" r:id="rId10"/>
    <p:sldId id="259" r:id="rId11"/>
    <p:sldId id="276" r:id="rId12"/>
    <p:sldId id="272" r:id="rId13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76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7FFAA7-5E4E-49AE-A07D-E644DD49BA1B}" v="4" dt="2023-05-31T07:38:38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9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A7FFAA7-5E4E-49AE-A07D-E644DD49BA1B}"/>
    <pc:docChg chg="modSld">
      <pc:chgData name="Narelle Wheaton" userId="6e1b2b30-480e-4f91-806b-6735d5b9e446" providerId="ADAL" clId="{FA7FFAA7-5E4E-49AE-A07D-E644DD49BA1B}" dt="2023-05-31T07:38:38.135" v="6" actId="1076"/>
      <pc:docMkLst>
        <pc:docMk/>
      </pc:docMkLst>
      <pc:sldChg chg="modSp mod">
        <pc:chgData name="Narelle Wheaton" userId="6e1b2b30-480e-4f91-806b-6735d5b9e446" providerId="ADAL" clId="{FA7FFAA7-5E4E-49AE-A07D-E644DD49BA1B}" dt="2023-05-31T07:38:38.135" v="6" actId="1076"/>
        <pc:sldMkLst>
          <pc:docMk/>
          <pc:sldMk cId="0" sldId="256"/>
        </pc:sldMkLst>
        <pc:spChg chg="mod">
          <ac:chgData name="Narelle Wheaton" userId="6e1b2b30-480e-4f91-806b-6735d5b9e446" providerId="ADAL" clId="{FA7FFAA7-5E4E-49AE-A07D-E644DD49BA1B}" dt="2023-05-31T07:38:38.135" v="6" actId="1076"/>
          <ac:spMkLst>
            <pc:docMk/>
            <pc:sldMk cId="0" sldId="256"/>
            <ac:spMk id="3076" creationId="{DBF2DAD9-7E2E-7928-CC90-6121255753E1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57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57"/>
            <ac:spMk id="6148" creationId="{B0FBBA2B-87C1-2E6C-C074-8F64BFD5389B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58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58"/>
            <ac:spMk id="9221" creationId="{D83D203F-DE18-40B5-EC2B-BBC0D60B6987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59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59"/>
            <ac:spMk id="12293" creationId="{BE20B426-50D7-8DE6-21CF-856385DBA0CF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60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60"/>
            <ac:spMk id="3" creationId="{7DB073C8-A10A-CECC-956B-68A3846F5865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70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70"/>
            <ac:spMk id="3" creationId="{0992761A-BEF7-685F-3B8E-61F15A2AE376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71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71"/>
            <ac:spMk id="3" creationId="{CACEED4F-C8BE-FFAA-3AF3-6C3B6F661903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0" sldId="272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0" sldId="272"/>
            <ac:spMk id="3" creationId="{C36649CE-DAA6-0A09-8DA4-1A1AB4F251B1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1575086767" sldId="273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1575086767" sldId="273"/>
            <ac:spMk id="3076" creationId="{DBF2DAD9-7E2E-7928-CC90-6121255753E1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2359951832" sldId="274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2359951832" sldId="274"/>
            <ac:spMk id="6148" creationId="{B0FBBA2B-87C1-2E6C-C074-8F64BFD5389B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1384422792" sldId="275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1384422792" sldId="275"/>
            <ac:spMk id="9221" creationId="{D83D203F-DE18-40B5-EC2B-BBC0D60B6987}"/>
          </ac:spMkLst>
        </pc:spChg>
      </pc:sldChg>
      <pc:sldChg chg="modSp">
        <pc:chgData name="Narelle Wheaton" userId="6e1b2b30-480e-4f91-806b-6735d5b9e446" providerId="ADAL" clId="{FA7FFAA7-5E4E-49AE-A07D-E644DD49BA1B}" dt="2023-05-31T07:38:00.294" v="1" actId="207"/>
        <pc:sldMkLst>
          <pc:docMk/>
          <pc:sldMk cId="2022917872" sldId="276"/>
        </pc:sldMkLst>
        <pc:spChg chg="mod">
          <ac:chgData name="Narelle Wheaton" userId="6e1b2b30-480e-4f91-806b-6735d5b9e446" providerId="ADAL" clId="{FA7FFAA7-5E4E-49AE-A07D-E644DD49BA1B}" dt="2023-05-31T07:38:00.294" v="1" actId="207"/>
          <ac:spMkLst>
            <pc:docMk/>
            <pc:sldMk cId="2022917872" sldId="276"/>
            <ac:spMk id="12293" creationId="{BE20B426-50D7-8DE6-21CF-856385DBA0C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D037853-44B6-E0FB-717F-A2DAEC73D94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F6B480F-2FB9-1B2E-B550-0F81D1FAF99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1187AC2-D723-1AB2-5959-1F247D124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A93C26E-B020-882C-37DB-7479FC79E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412516A-3A08-62CC-50E5-95580915A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4F48ABB-6C72-3B95-4874-44D98692B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EDE8713-5E79-40EC-5D4C-9BAE94A3EB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D854A79-1FF3-AED8-D27C-E1FF49301B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1187AC2-D723-1AB2-5959-1F247D124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A93C26E-B020-882C-37DB-7479FC79E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412516A-3A08-62CC-50E5-95580915A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4F48ABB-6C72-3B95-4874-44D98692B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EDE8713-5E79-40EC-5D4C-9BAE94A3EB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D854A79-1FF3-AED8-D27C-E1FF49301B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815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9504E31-86A1-4998-51E0-1B2E27BEC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A96C810-2BE4-A3DC-A4E6-7AA30A53E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E98AC3A0-FD24-9289-5AA2-081513670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5478CE0-09D6-3C46-5EB7-6312B4ECF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2842B083-7682-62D2-0E97-E7C3C5AB2B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3EDD1CC0-D93A-ED0D-5F0F-72817F0D38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9504E31-86A1-4998-51E0-1B2E27BEC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A96C810-2BE4-A3DC-A4E6-7AA30A53E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E98AC3A0-FD24-9289-5AA2-081513670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75478CE0-09D6-3C46-5EB7-6312B4ECF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2842B083-7682-62D2-0E97-E7C3C5AB2B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3EDD1CC0-D93A-ED0D-5F0F-72817F0D38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812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4EC19CFB-B53C-09A2-4241-2F3862A3A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B94C2B2-B0AB-8684-95CC-E76FBB61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B0D3A16-9E7E-C00C-A091-652BC6D80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30E5679C-1CAB-4D49-8B3B-E07914214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9DD1A8C4-7574-CD9E-981E-BB65C03BAF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251DF53D-D0E4-95C0-561E-7DD19916DA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4EC19CFB-B53C-09A2-4241-2F3862A3A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B94C2B2-B0AB-8684-95CC-E76FBB61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B0D3A16-9E7E-C00C-A091-652BC6D80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30E5679C-1CAB-4D49-8B3B-E07914214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9DD1A8C4-7574-CD9E-981E-BB65C03BAF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251DF53D-D0E4-95C0-561E-7DD19916DA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522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70DC9F8-AF17-7DE3-9B80-F34506055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4A30C3E3-9EB1-AF2E-2A9D-841CEECB4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33406A52-D3C3-A111-3D3B-32E666A39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6749EAA1-E256-29FE-7333-72A403D8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2CBEA20A-EB72-4A28-E176-25088CB949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DAC51694-59D3-B031-CDDD-70427D01C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70DC9F8-AF17-7DE3-9B80-F34506055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4A30C3E3-9EB1-AF2E-2A9D-841CEECB4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33406A52-D3C3-A111-3D3B-32E666A39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6749EAA1-E256-29FE-7333-72A403D8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2CBEA20A-EB72-4A28-E176-25088CB949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DAC51694-59D3-B031-CDDD-70427D01C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7482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344EA-9883-A493-F6A9-623970D9F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20CEA-9EBD-4FF4-AF8B-7ED68A1519BA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B0996-FAD4-6AE3-0F78-2093895F7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C5B0B-A84A-BC9B-725F-6C99E36BA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6C5DA-DED1-43EE-BAD0-CF143D02F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27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79C77-C01A-E63E-2C75-7925A4AE0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8ECC3-09D9-4EB3-8D5A-C1D67862FA79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2F60D-4E31-3CC3-F6B3-DBBDCED4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0F0AC-F9FB-CBDD-EB10-979392E10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6E284-EE62-436C-938E-FA385DDFA5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7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91C07-D944-6926-734B-F8AE66E10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83653-0E2E-45A6-9BCE-01CD23437B30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35A26-E941-1014-6E1F-A92B39E02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DFE86-BB97-C875-EDC7-9D13A8805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B90A5-766E-4C81-B481-EFD5A0B94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5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1F81C-BBE2-4757-3FDF-894E53118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C0D53-14DA-431B-A9BF-B22572E7D684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CB822-85DB-E4DD-A856-B7E27A1BF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19D36-55D4-6630-677A-663A59624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36899-690E-4354-9CCB-5037A07FF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3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EEF69-DC99-64AC-A59E-25A9ABFEE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D2750-010B-4BFC-B462-DF683A97CDD2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04D1A-4C21-177E-776F-1353D93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0517E-6311-FE00-C3B1-357CB6CE1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27229-C22E-4A80-B51C-3B3C8581DE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7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A1D5D8-05E1-0D19-05AE-41CFE691F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8BE1B-CCDE-4232-9AC5-B0EEB3B769E0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430BF4-C895-B57A-CB88-FE1382024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B8D954-8A67-E193-ECAA-323E58919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74ACD-DF7F-4B78-BC30-B16D971069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62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B24DF0-597A-57B4-9D83-8ABAA74F9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5FD2-10F3-4CF1-92D3-DB63272F1BF0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32EF03F-7A5B-1337-561B-5BB0E9327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6DE720-5B1D-7F95-B4C0-C17CA66A1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15709-F0F8-46A0-93A0-274A000B7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284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ABC944-0847-DC64-E00F-2C8A27651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6F88A-3A8F-4CD1-A32B-5473C8E3351E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BFB3C76-0207-0F83-675A-D68EDC5B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3C38087-308F-28A7-9E55-1C2858CBF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60CF-0AC1-48EE-917F-7C91B96E2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2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BD33742-BF25-D39C-87AE-7F6277BB3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EDBD9-FBCE-45AE-B619-34E35D44AFC8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4B2F4DD-B6F0-ECBB-B813-1619E4F68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5ED8A4-8B35-02BE-4425-DDB99B4E4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0E717-9812-46B4-88C1-12323B596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1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1983C6-2183-13EA-E406-B2715373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AC332-262F-44C1-A982-DB6E397764A2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FC4297-E99A-9218-61D1-2EDDCC9DB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FB4860-ABC7-161D-69C0-BAFD10394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978FB-B7F6-4062-85B1-6272BF8BC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9DC26C-1E51-9960-CCB1-CF1639984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7B8C-3363-4890-9146-BA3D373C8128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D022DA-EA92-934F-DB20-87D3932BA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5064E9-D713-1F06-4C95-60292F070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F2D6-FEA7-46C7-9D78-704F634E7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9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7DD634D-1C03-CB23-D197-A8349D091D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78E339B-69D7-EB72-1D03-7904BCCC58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B60FA-2B0F-DD69-1273-3520D24DF7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FD34BC-FF90-4994-9F5D-DEBC06056A82}" type="datetimeFigureOut">
              <a:rPr lang="en-US"/>
              <a:pPr>
                <a:defRPr/>
              </a:pPr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1B074-F464-18BB-BB56-63DB6437A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DB4CF-080F-3B6A-C882-C29DCC089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53AF54-1F1A-474D-B7F5-FF0F0EDA6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A1C9EC7-28F3-057E-B3E9-823341E2D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EA24CD8-D85B-8C71-8D71-DB57A6F8C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DBF2DAD9-7E2E-7928-CC90-6121255753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25513" y="2202086"/>
            <a:ext cx="9540974" cy="2453828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Verse 1</a:t>
            </a:r>
          </a:p>
          <a:p>
            <a:pPr marL="0" indent="0"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Come, let us all unite to sing: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Let Heaven and earth their praises bring,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98549B00-7A9B-B48A-581C-3CB94121E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81B349C-3112-F0BE-886B-91CECF7BE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BE20B426-50D7-8DE6-21CF-856385DBA0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988505"/>
            <a:ext cx="9144000" cy="288099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Verse 4</a:t>
            </a:r>
          </a:p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In Canaan we will sing again: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this shall be our loudest strain: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98549B00-7A9B-B48A-581C-3CB94121E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81B349C-3112-F0BE-886B-91CECF7BE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BE20B426-50D7-8DE6-21CF-856385DBA0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2132856"/>
            <a:ext cx="9144000" cy="367263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Whilst endless ages roll along,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We'll triumph with the heavenly throng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this shall be our sweetest song: </a:t>
            </a:r>
          </a:p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 </a:t>
            </a:r>
          </a:p>
        </p:txBody>
      </p:sp>
    </p:spTree>
    <p:extLst>
      <p:ext uri="{BB962C8B-B14F-4D97-AF65-F5344CB8AC3E}">
        <p14:creationId xmlns:p14="http://schemas.microsoft.com/office/powerpoint/2010/main" val="20229178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36649CE-DAA6-0A09-8DA4-1A1AB4F251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050" dirty="0">
                <a:solidFill>
                  <a:schemeClr val="tx1"/>
                </a:solidFill>
                <a:latin typeface="+mn-lt"/>
              </a:rPr>
              <a:t>Chorus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And sing with us, for Jesus' sake: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endParaRPr lang="en-US" altLang="en-US" sz="4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5329BB-4E79-D717-0EF1-7E578D247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4040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CCLI Song # 90655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Edmund Simon Lorenz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 dirty="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 dirty="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A1C9EC7-28F3-057E-B3E9-823341E2D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EA24CD8-D85B-8C71-8D71-DB57A6F8C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DBF2DAD9-7E2E-7928-CC90-6121255753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5506" y="2238090"/>
            <a:ext cx="10440988" cy="2381820"/>
          </a:xfrm>
        </p:spPr>
        <p:txBody>
          <a:bodyPr/>
          <a:lstStyle/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Let every soul from sin awake,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Each in his heart sweet music make,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sing with us, for Jesus' sake: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  <p:extLst>
      <p:ext uri="{BB962C8B-B14F-4D97-AF65-F5344CB8AC3E}">
        <p14:creationId xmlns:p14="http://schemas.microsoft.com/office/powerpoint/2010/main" val="15750867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073C8-A10A-CECC-956B-68A3846F58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050" dirty="0">
                <a:solidFill>
                  <a:schemeClr val="tx1"/>
                </a:solidFill>
                <a:latin typeface="+mn-lt"/>
              </a:rPr>
              <a:t>Chorus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And sing with us, for Jesus' sake: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endParaRPr lang="en-US" altLang="en-US" sz="48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8ECE73E-8F37-45F1-3C26-3D8496D75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5D5A2A8-DF31-83A8-15A8-D44355EE5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B0FBBA2B-87C1-2E6C-C074-8F64BFD538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7" y="2024509"/>
            <a:ext cx="10296525" cy="2808982"/>
          </a:xfrm>
        </p:spPr>
        <p:txBody>
          <a:bodyPr/>
          <a:lstStyle/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600" dirty="0">
                <a:solidFill>
                  <a:schemeClr val="tx1"/>
                </a:solidFill>
                <a:latin typeface="+mn-lt"/>
              </a:rPr>
              <a:t>Verse 2</a:t>
            </a:r>
          </a:p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 tell to earth's remotest bound,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In Christ we have redemption found,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8ECE73E-8F37-45F1-3C26-3D8496D75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5D5A2A8-DF31-83A8-15A8-D44355EE5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B0FBBA2B-87C1-2E6C-C074-8F64BFD538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7" y="2168525"/>
            <a:ext cx="10296525" cy="2520950"/>
          </a:xfrm>
        </p:spPr>
        <p:txBody>
          <a:bodyPr/>
          <a:lstStyle/>
          <a:p>
            <a:pPr marL="0" indent="0" algn="ctr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His blood has washed our sins away,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His Spirit turned our night to day,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And now we can rejoice to say: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  <p:extLst>
      <p:ext uri="{BB962C8B-B14F-4D97-AF65-F5344CB8AC3E}">
        <p14:creationId xmlns:p14="http://schemas.microsoft.com/office/powerpoint/2010/main" val="23599518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92761A-BEF7-685F-3B8E-61F15A2AE3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050" dirty="0">
                <a:solidFill>
                  <a:schemeClr val="tx1"/>
                </a:solidFill>
                <a:latin typeface="+mn-lt"/>
              </a:rPr>
              <a:t>Chorus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And sing with us, for Jesus' sake: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endParaRPr lang="en-US" altLang="en-US" sz="48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5AB4ABF-1A05-E79D-44B6-0DDEF9A0A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13C389B-33CF-2D20-01A7-871F8EDBE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83D203F-DE18-40B5-EC2B-BBC0D60B69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5506" y="2031653"/>
            <a:ext cx="10440988" cy="2794694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1800" dirty="0">
                <a:solidFill>
                  <a:schemeClr val="tx1"/>
                </a:solidFill>
                <a:latin typeface="+mn-lt"/>
              </a:rPr>
              <a:t>Verse 3</a:t>
            </a:r>
          </a:p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How happy is our portion here,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His promises our spirits cheer,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5AB4ABF-1A05-E79D-44B6-0DDEF9A0A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13C389B-33CF-2D20-01A7-871F8EDBE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83D203F-DE18-40B5-EC2B-BBC0D60B69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5506" y="2276872"/>
            <a:ext cx="10440988" cy="2304256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He is our sun and shield by day,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Our help, our hope, our strength, our stay;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He will be with us all the way;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</p:txBody>
      </p:sp>
    </p:spTree>
    <p:extLst>
      <p:ext uri="{BB962C8B-B14F-4D97-AF65-F5344CB8AC3E}">
        <p14:creationId xmlns:p14="http://schemas.microsoft.com/office/powerpoint/2010/main" val="13844227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ACEED4F-C8BE-FFAA-3AF3-6C3B6F6619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050" dirty="0">
                <a:solidFill>
                  <a:schemeClr val="tx1"/>
                </a:solidFill>
                <a:latin typeface="+mn-lt"/>
              </a:rPr>
              <a:t>Chorus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 And sing with us, for Jesus' sake:</a:t>
            </a:r>
            <a:br>
              <a:rPr lang="en-US" altLang="en-US" sz="4000" dirty="0">
                <a:solidFill>
                  <a:schemeClr val="tx1"/>
                </a:solidFill>
                <a:latin typeface="+mn-lt"/>
              </a:rPr>
            </a:br>
            <a:r>
              <a:rPr lang="en-US" altLang="en-US" sz="4000" dirty="0">
                <a:solidFill>
                  <a:schemeClr val="tx1"/>
                </a:solidFill>
                <a:latin typeface="+mn-lt"/>
              </a:rPr>
              <a:t>God is love!</a:t>
            </a:r>
            <a:endParaRPr lang="en-US" altLang="en-US" sz="48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384</Words>
  <Application>Microsoft Office PowerPoint</Application>
  <PresentationFormat>Widescreen</PresentationFormat>
  <Paragraphs>43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akagi_probook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43.</dc:title>
  <dc:creator>Brian Pratt</dc:creator>
  <cp:lastModifiedBy>Narelle Wheaton</cp:lastModifiedBy>
  <cp:revision>8</cp:revision>
  <dcterms:created xsi:type="dcterms:W3CDTF">1998-09-22T07:03:08Z</dcterms:created>
  <dcterms:modified xsi:type="dcterms:W3CDTF">2023-05-31T07:38:40Z</dcterms:modified>
</cp:coreProperties>
</file>